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6" r:id="rId2"/>
  </p:sldMasterIdLst>
  <p:sldIdLst>
    <p:sldId id="263" r:id="rId3"/>
    <p:sldId id="264" r:id="rId4"/>
    <p:sldId id="265" r:id="rId5"/>
    <p:sldId id="266" r:id="rId6"/>
    <p:sldId id="273" r:id="rId7"/>
    <p:sldId id="262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C26AF-D991-4DB6-A861-03D6B8883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BD7B4-6911-4A43-A426-D256C9A9DB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6077D-772C-45B8-994E-E680DE6A23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6C26AF-D991-4DB6-A861-03D6B8883A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9F62BCB-8128-47A9-B6B7-55424D29EA3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F261FF-DF1C-420D-BDAC-3306992372B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F1DFD-A934-4132-B04A-071688447C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BEA9357-A1A9-46E2-890F-FB6177E54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5AF33F-1BFE-4C3F-BF00-BBBB84C4D27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B8695B-86C4-45A6-9CBF-04F8C5550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46F57B-9837-4BD9-8D52-805ADF1DC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62BCB-8128-47A9-B6B7-55424D29EA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292C68-467A-4E30-BA45-AD68EAA2B0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BD7B4-6911-4A43-A426-D256C9A9DB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76077D-772C-45B8-994E-E680DE6A23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61FF-DF1C-420D-BDAC-3306992372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F1DFD-A934-4132-B04A-071688447C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A9357-A1A9-46E2-890F-FB6177E54E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AF33F-1BFE-4C3F-BF00-BBBB84C4D2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B8695B-86C4-45A6-9CBF-04F8C55505F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6F57B-9837-4BD9-8D52-805ADF1DC0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92C68-467A-4E30-BA45-AD68EAA2B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4DB95-C443-40C8-8B27-962A2A774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E64DB95-C443-40C8-8B27-962A2A774A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029200"/>
            <a:ext cx="8229600" cy="1143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Praying always with all prayer and supplication in the Spirit, and watching thereunto with all perseverance and supplication for all saints;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And for me, that utterance may be given unto me, that I may open my mouth boldly, to make known the mystery of the gospel,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For which I am an ambassador in bonds: that therein I may speak boldly, as I ought to speak.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Put On Armor of God.00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81600"/>
            <a:ext cx="6400800" cy="457200"/>
          </a:xfrm>
        </p:spPr>
        <p:txBody>
          <a:bodyPr>
            <a:normAutofit/>
          </a:bodyPr>
          <a:lstStyle/>
          <a:p>
            <a:pPr algn="l" eaLnBrk="1" hangingPunct="1"/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Eph 6:11  Put on the whole armour of God, that ye may be able to stand against the wiles of the devil. </a:t>
            </a:r>
          </a:p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>
                <a:latin typeface="Times New Roman" pitchFamily="18" charset="0"/>
                <a:cs typeface="Times New Roman" pitchFamily="18" charset="0"/>
              </a:rPr>
              <a:t>Eph 6:13  Wherefore take unto you the whole armour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Stand therefore, having your loins girt about with truth, and having on the breastplate of righteousness</a:t>
            </a:r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en-US" i="1" dirty="0">
              <a:solidFill>
                <a:srgbClr val="CC99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And your feet shod with the preparation of the gospel of peace;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Above all, taking the shield of faith, wherewith ye shall be able to quench all the fiery darts of the wicked.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Ephesians 6.14-20 cont.</a:t>
            </a:r>
            <a:endParaRPr lang="en-US" dirty="0">
              <a:solidFill>
                <a:srgbClr val="CC99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C9900"/>
                </a:solidFill>
                <a:latin typeface="Times New Roman" pitchFamily="18" charset="0"/>
                <a:cs typeface="Times New Roman" pitchFamily="18" charset="0"/>
              </a:rPr>
              <a:t>And take the helmet of salvation, and the sword of the Spirit, which is the word of God: </a:t>
            </a: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338</Words>
  <Application>Microsoft Office PowerPoint</Application>
  <PresentationFormat>On-screen Show (4:3)</PresentationFormat>
  <Paragraphs>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Concourse</vt:lpstr>
      <vt:lpstr>The Good Shepherd Ministry Psalm 23  </vt:lpstr>
      <vt:lpstr>The Good Shepherd Ministry Psalm 23</vt:lpstr>
      <vt:lpstr>The Good Shepherd Ministry Psalm 23</vt:lpstr>
      <vt:lpstr>Put On Armor of God.00 </vt:lpstr>
      <vt:lpstr>Put On Whole Armor of God</vt:lpstr>
      <vt:lpstr>Ephesians 6.14-20</vt:lpstr>
      <vt:lpstr>Ephesians 6.14-20 cont.</vt:lpstr>
      <vt:lpstr>Ephesians 6.14-20 cont.</vt:lpstr>
      <vt:lpstr>Ephesians 6.14-20 cont.</vt:lpstr>
      <vt:lpstr>Ephesians 6.14-20 cont.</vt:lpstr>
      <vt:lpstr>Ephesians 6.14-20 cont.</vt:lpstr>
      <vt:lpstr>Ephesians 6.14-20 cont.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13</cp:revision>
  <dcterms:created xsi:type="dcterms:W3CDTF">2007-11-13T13:29:07Z</dcterms:created>
  <dcterms:modified xsi:type="dcterms:W3CDTF">2021-03-05T17:11:50Z</dcterms:modified>
</cp:coreProperties>
</file>